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9"/>
  </p:notesMasterIdLst>
  <p:sldIdLst>
    <p:sldId id="341" r:id="rId2"/>
    <p:sldId id="354" r:id="rId3"/>
    <p:sldId id="336" r:id="rId4"/>
    <p:sldId id="342" r:id="rId5"/>
    <p:sldId id="343" r:id="rId6"/>
    <p:sldId id="357" r:id="rId7"/>
    <p:sldId id="35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7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2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lwRTJyG8SZI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9/15/22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60685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r>
              <a:rPr lang="en-US" sz="1200" b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September 15, 2022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 LACK PLANNING MARY LIZ DONATO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VACANCY ON COUNCIL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EMA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 ENFORCEMENT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ZONING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ENGINEER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TAX COLLECTOR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WASH AVE ISSUES (423-25, 427)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COMCAST UPDATE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500 BLOCK OF MELLOW CT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DWIGHT AVE PAVING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DPW BUILDING FLOOR GRANT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INSURANCE QUOTE INFORMATION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REGIONAL POLICE SEMINAR REMINDER (9/26 2-4 OR 6-8)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LSA GRANT REQUEST RESOLUTIONS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CHICKEN ORDINANCE UPDATE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GARBAGE CONTRACT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200" b="1" kern="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9/15</a:t>
            </a:r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/22</a:t>
            </a: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	     10,727.00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		4,801.82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		   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	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243,454.46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FNB 		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5,838.39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		1,374.09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		 1,004.51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	      33,914.99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		 1,014.94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		 5,018.35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		 2,607.98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FNB 					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39,246.98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		    231.00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	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21,662.34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   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10,912.28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FNB 				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89,682.17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	     471,713.99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	  6,190.87</a:t>
            </a:r>
          </a:p>
          <a:p>
            <a:pPr algn="just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				Long Term Debt		   245,818.13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ADC4F6-1866-43C5-838C-77673173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2">
                    <a:lumMod val="75000"/>
                  </a:schemeClr>
                </a:solidFill>
              </a:rPr>
              <a:t>MS4 Minute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C3E358A-3D64-4E32-A41E-5B32D6269A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https://youtu.be/lwRTJyG8SZI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21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7990</TotalTime>
  <Words>318</Words>
  <Application>Microsoft Office PowerPoint</Application>
  <PresentationFormat>Widescreen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MS4 Minute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Jermyn Borough</cp:lastModifiedBy>
  <cp:revision>128</cp:revision>
  <dcterms:created xsi:type="dcterms:W3CDTF">2019-10-03T16:39:17Z</dcterms:created>
  <dcterms:modified xsi:type="dcterms:W3CDTF">2022-09-16T12:41:43Z</dcterms:modified>
</cp:coreProperties>
</file>